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1" r:id="rId6"/>
    <p:sldId id="263" r:id="rId7"/>
    <p:sldId id="262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537A4-38A8-442B-9C3D-BBB968254EE0}" type="datetimeFigureOut">
              <a:rPr lang="ru-RU" smtClean="0"/>
              <a:t>07.04.2019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60D25F-2757-475E-B9C8-E7DF8AF6D18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http://www.lama.kz/pic/space/4444/kosmos-1600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52"/>
            <a:ext cx="8645628" cy="6482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laertsky.com/talks/arch_for/for/120773623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7677106" cy="63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1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0002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01341"/>
            <a:ext cx="7786742" cy="655910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33005"/>
            <a:ext cx="6858048" cy="668403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e5ea8f27ec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preview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57166"/>
            <a:ext cx="9144000" cy="608441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mywidescreenwallpapers.com/wallpapers/various_10/earth_and_the_moon_widescreen_wallpaper_4443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311" r="12386"/>
          <a:stretch>
            <a:fillRect/>
          </a:stretch>
        </p:blipFill>
        <p:spPr bwMode="auto">
          <a:xfrm>
            <a:off x="428596" y="0"/>
            <a:ext cx="79336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2019-04-07T11:57:29Z</dcterms:created>
  <dcterms:modified xsi:type="dcterms:W3CDTF">2019-04-07T12:08:15Z</dcterms:modified>
</cp:coreProperties>
</file>